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7315200" cy="7315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09" d="100"/>
          <a:sy n="109" d="100"/>
        </p:scale>
        <p:origin x="27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197187"/>
            <a:ext cx="6217920" cy="254677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42174"/>
            <a:ext cx="5486400" cy="1766146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4872-4267-3545-8A59-ED6B1ED2ABAC}" type="datetimeFigureOut">
              <a:rPr lang="en-US" smtClean="0"/>
              <a:t>5/5/21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178A-F6F2-4A4F-9E85-BB3913AFB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11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4872-4267-3545-8A59-ED6B1ED2ABAC}" type="datetimeFigureOut">
              <a:rPr lang="en-US" smtClean="0"/>
              <a:t>5/5/21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178A-F6F2-4A4F-9E85-BB3913AFB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936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389467"/>
            <a:ext cx="1577340" cy="61992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89467"/>
            <a:ext cx="4640580" cy="61992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4872-4267-3545-8A59-ED6B1ED2ABAC}" type="datetimeFigureOut">
              <a:rPr lang="en-US" smtClean="0"/>
              <a:t>5/5/21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178A-F6F2-4A4F-9E85-BB3913AFB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42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4872-4267-3545-8A59-ED6B1ED2ABAC}" type="datetimeFigureOut">
              <a:rPr lang="en-US" smtClean="0"/>
              <a:t>5/5/21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178A-F6F2-4A4F-9E85-BB3913AFB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778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1823722"/>
            <a:ext cx="6309360" cy="3042919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4895429"/>
            <a:ext cx="6309360" cy="1600199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4872-4267-3545-8A59-ED6B1ED2ABAC}" type="datetimeFigureOut">
              <a:rPr lang="en-US" smtClean="0"/>
              <a:t>5/5/21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178A-F6F2-4A4F-9E85-BB3913AFB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53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947333"/>
            <a:ext cx="310896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1947333"/>
            <a:ext cx="310896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4872-4267-3545-8A59-ED6B1ED2ABAC}" type="datetimeFigureOut">
              <a:rPr lang="en-US" smtClean="0"/>
              <a:t>5/5/21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178A-F6F2-4A4F-9E85-BB3913AFB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389468"/>
            <a:ext cx="6309360" cy="14139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1793241"/>
            <a:ext cx="3094672" cy="87883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2672080"/>
            <a:ext cx="3094672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1793241"/>
            <a:ext cx="3109913" cy="87883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2672080"/>
            <a:ext cx="3109913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4872-4267-3545-8A59-ED6B1ED2ABAC}" type="datetimeFigureOut">
              <a:rPr lang="en-US" smtClean="0"/>
              <a:t>5/5/21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178A-F6F2-4A4F-9E85-BB3913AFB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42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4872-4267-3545-8A59-ED6B1ED2ABAC}" type="datetimeFigureOut">
              <a:rPr lang="en-US" smtClean="0"/>
              <a:t>5/5/21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178A-F6F2-4A4F-9E85-BB3913AFB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10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4872-4267-3545-8A59-ED6B1ED2ABAC}" type="datetimeFigureOut">
              <a:rPr lang="en-US" smtClean="0"/>
              <a:t>5/5/21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178A-F6F2-4A4F-9E85-BB3913AFB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38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487680"/>
            <a:ext cx="2359342" cy="17068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053255"/>
            <a:ext cx="3703320" cy="5198533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194560"/>
            <a:ext cx="2359342" cy="4065694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4872-4267-3545-8A59-ED6B1ED2ABAC}" type="datetimeFigureOut">
              <a:rPr lang="en-US" smtClean="0"/>
              <a:t>5/5/21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178A-F6F2-4A4F-9E85-BB3913AFB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16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487680"/>
            <a:ext cx="2359342" cy="17068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053255"/>
            <a:ext cx="3703320" cy="5198533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194560"/>
            <a:ext cx="2359342" cy="4065694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4872-4267-3545-8A59-ED6B1ED2ABAC}" type="datetimeFigureOut">
              <a:rPr lang="en-US" smtClean="0"/>
              <a:t>5/5/21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178A-F6F2-4A4F-9E85-BB3913AFB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3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89468"/>
            <a:ext cx="630936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947333"/>
            <a:ext cx="630936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6780108"/>
            <a:ext cx="164592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F4872-4267-3545-8A59-ED6B1ED2ABAC}" type="datetimeFigureOut">
              <a:rPr lang="en-US" smtClean="0"/>
              <a:t>5/5/21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6780108"/>
            <a:ext cx="246888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6780108"/>
            <a:ext cx="164592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5178A-F6F2-4A4F-9E85-BB3913AFB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56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0349F595-1AFD-124D-A927-014F6611DE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3453" y="686363"/>
            <a:ext cx="4308293" cy="5942472"/>
          </a:xfrm>
          <a:prstGeom prst="rect">
            <a:avLst/>
          </a:prstGeom>
        </p:spPr>
      </p:pic>
      <p:pic>
        <p:nvPicPr>
          <p:cNvPr id="7" name="Picture 6" descr="Table&#10;&#10;Description automatically generated">
            <a:extLst>
              <a:ext uri="{FF2B5EF4-FFF2-40B4-BE49-F238E27FC236}">
                <a16:creationId xmlns:a16="http://schemas.microsoft.com/office/drawing/2014/main" id="{E29FB322-CCBE-2A48-9461-F3A943AC9A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785" y="1276054"/>
            <a:ext cx="3931627" cy="5076876"/>
          </a:xfrm>
          <a:prstGeom prst="rect">
            <a:avLst/>
          </a:prstGeom>
        </p:spPr>
      </p:pic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34FC150D-0E15-5B48-9704-AEB3C0FD02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1667" y="176799"/>
            <a:ext cx="1931866" cy="1191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769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0349F595-1AFD-124D-A927-014F6611DE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3453" y="686363"/>
            <a:ext cx="4308293" cy="59424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29FB322-CCBE-2A48-9461-F3A943AC9A9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702372" y="1276054"/>
            <a:ext cx="3910453" cy="5076876"/>
          </a:xfrm>
          <a:prstGeom prst="rect">
            <a:avLst/>
          </a:prstGeom>
        </p:spPr>
      </p:pic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34FC150D-0E15-5B48-9704-AEB3C0FD02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1667" y="176799"/>
            <a:ext cx="1931866" cy="1191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696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0</Words>
  <Application>Microsoft Macintosh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Ekstrom</dc:creator>
  <cp:lastModifiedBy>Linda Ekstrom</cp:lastModifiedBy>
  <cp:revision>3</cp:revision>
  <dcterms:created xsi:type="dcterms:W3CDTF">2021-05-06T02:16:26Z</dcterms:created>
  <dcterms:modified xsi:type="dcterms:W3CDTF">2021-05-06T02:28:42Z</dcterms:modified>
</cp:coreProperties>
</file>